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70" r:id="rId5"/>
    <p:sldId id="271" r:id="rId6"/>
    <p:sldId id="272" r:id="rId7"/>
    <p:sldId id="274" r:id="rId8"/>
    <p:sldId id="275" r:id="rId9"/>
    <p:sldId id="276" r:id="rId10"/>
    <p:sldId id="278" r:id="rId11"/>
    <p:sldId id="285" r:id="rId12"/>
    <p:sldId id="279" r:id="rId13"/>
    <p:sldId id="287" r:id="rId14"/>
    <p:sldId id="280" r:id="rId15"/>
    <p:sldId id="282" r:id="rId16"/>
    <p:sldId id="283" r:id="rId17"/>
    <p:sldId id="284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81" d="100"/>
          <a:sy n="81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imgres?hl=en&amp;tbo=d&amp;rls=com.microsoft:en-us:IE-SearchBox&amp;rlz=1I7GZHY_en&amp;biw=1152&amp;bih=640&amp;tbm=isch&amp;tbnid=KWPY1T5yXX2TuM:&amp;imgrefurl=http://kindinformatique.com/pieces/clavier-souris.html&amp;docid=hFJJ2l-9VNXH4M&amp;imgurl=http://kindinformatique.com/media/catalog/category/clavier.jpg&amp;w=1280&amp;h=659&amp;ei=Vi0IUc6CM4SB0QGlrYHgCQ&amp;zoom=1&amp;iact=rc&amp;sig=100606486008994870354&amp;page=1&amp;tbnh=143&amp;tbnw=278&amp;start=0&amp;ndsp=13&amp;ved=1t:429,r:2,s:0,i:88&amp;tx=111&amp;ty=76" TargetMode="Externa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r>
              <a:rPr lang="en-US" sz="2400" b="0" i="1" dirty="0" smtClean="0">
                <a:latin typeface="Arial Rounded MT Bold" pitchFamily="34" charset="0"/>
              </a:rPr>
              <a:t>!</a:t>
            </a: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err="1" smtClean="0">
                <a:latin typeface="Arial Rounded MT Bold" pitchFamily="34" charset="0"/>
              </a:rPr>
              <a:t>L’ordinateur</a:t>
            </a:r>
            <a:endParaRPr lang="en-US" sz="2800" b="0" i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l’imprimante</a:t>
            </a:r>
            <a:endParaRPr lang="fr-FR" sz="48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066800"/>
            <a:ext cx="585216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3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3.gstatic.com/images?q=tbn:ANd9GcTXmz1on9MpcXz85XJMhUv78N51D0sscBvjVKavs3mSuwJFzLaxt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</a:t>
            </a:r>
            <a:r>
              <a:rPr lang="en-US" sz="4800" b="1" dirty="0" err="1" smtClean="0">
                <a:solidFill>
                  <a:schemeClr val="bg1"/>
                </a:solidFill>
              </a:rPr>
              <a:t>clé</a:t>
            </a:r>
            <a:r>
              <a:rPr lang="en-US" sz="4800" b="1" dirty="0" smtClean="0">
                <a:solidFill>
                  <a:schemeClr val="bg1"/>
                </a:solidFill>
              </a:rPr>
              <a:t> USB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un port USB</a:t>
            </a:r>
            <a:endParaRPr lang="fr-FR" sz="48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0992"/>
            <a:ext cx="9144000" cy="4864608"/>
          </a:xfrm>
          <a:prstGeom prst="rect">
            <a:avLst/>
          </a:prstGeom>
        </p:spPr>
      </p:pic>
      <p:sp>
        <p:nvSpPr>
          <p:cNvPr id="5" name="Donut 4"/>
          <p:cNvSpPr/>
          <p:nvPr/>
        </p:nvSpPr>
        <p:spPr>
          <a:xfrm>
            <a:off x="2819400" y="3429000"/>
            <a:ext cx="1524000" cy="1524000"/>
          </a:xfrm>
          <a:prstGeom prst="donut">
            <a:avLst>
              <a:gd name="adj" fmla="val 55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24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5"/>
          <p:cNvSpPr>
            <a:spLocks noChangeArrowheads="1"/>
          </p:cNvSpPr>
          <p:nvPr/>
        </p:nvSpPr>
        <p:spPr bwMode="auto">
          <a:xfrm rot="-170085">
            <a:off x="4663299" y="2002677"/>
            <a:ext cx="884200" cy="632512"/>
          </a:xfrm>
          <a:prstGeom prst="leftArrow">
            <a:avLst>
              <a:gd name="adj1" fmla="val 50000"/>
              <a:gd name="adj2" fmla="val 3525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clic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droit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1.gstatic.com/images?q=tbn:ANd9GcTh1cUAPiQ4cHGsYcZ9W4WPK7K6ang4JwgyBnIavMyCgh0Fwvr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4114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les enceintes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74607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les </a:t>
            </a:r>
            <a:r>
              <a:rPr lang="en-US" sz="4800" b="1" dirty="0" err="1" smtClean="0">
                <a:solidFill>
                  <a:schemeClr val="bg1"/>
                </a:solidFill>
              </a:rPr>
              <a:t>hauts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parleurs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 smtClean="0">
                <a:solidFill>
                  <a:schemeClr val="bg1"/>
                </a:solidFill>
              </a:rPr>
              <a:t>le son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2.gstatic.com/images?q=tbn:ANd9GcQV33lF_gkniQ4GoLGJldk6dnb5oUwoLJhPKaCZfRLEmTTpGOf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373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le </a:t>
            </a:r>
            <a:r>
              <a:rPr lang="en-US" sz="6000" b="1" dirty="0" err="1" smtClean="0">
                <a:solidFill>
                  <a:schemeClr val="bg1"/>
                </a:solidFill>
              </a:rPr>
              <a:t>lecteur</a:t>
            </a:r>
            <a:endParaRPr lang="fr-FR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tvCLJy7lTceShEqD7I6Fgml_cLa-s1h537sI5UeVBNHwIs8sBb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5715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4"/>
          <p:cNvSpPr>
            <a:spLocks noChangeArrowheads="1"/>
          </p:cNvSpPr>
          <p:nvPr/>
        </p:nvSpPr>
        <p:spPr bwMode="auto">
          <a:xfrm rot="1627007">
            <a:off x="5518554" y="3328525"/>
            <a:ext cx="1073637" cy="734352"/>
          </a:xfrm>
          <a:prstGeom prst="leftArrow">
            <a:avLst>
              <a:gd name="adj1" fmla="val 50000"/>
              <a:gd name="adj2" fmla="val 351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la </a:t>
            </a:r>
            <a:r>
              <a:rPr lang="en-US" sz="6000" b="1" dirty="0" err="1" smtClean="0">
                <a:solidFill>
                  <a:schemeClr val="bg1"/>
                </a:solidFill>
              </a:rPr>
              <a:t>touche</a:t>
            </a:r>
            <a:endParaRPr lang="fr-FR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un dossier</a:t>
            </a:r>
            <a:endParaRPr lang="fr-FR" sz="60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8778240" cy="5486400"/>
          </a:xfrm>
          <a:prstGeom prst="rect">
            <a:avLst/>
          </a:prstGeom>
        </p:spPr>
      </p:pic>
      <p:sp>
        <p:nvSpPr>
          <p:cNvPr id="4" name="Donut 3"/>
          <p:cNvSpPr/>
          <p:nvPr/>
        </p:nvSpPr>
        <p:spPr>
          <a:xfrm>
            <a:off x="533400" y="2590800"/>
            <a:ext cx="1143000" cy="1219200"/>
          </a:xfrm>
          <a:prstGeom prst="donut">
            <a:avLst>
              <a:gd name="adj" fmla="val 55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08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Vos parents vous ont acheté un nouvel ordinateur pour la rentrée des classes.</a:t>
            </a:r>
          </a:p>
          <a:p>
            <a:r>
              <a:rPr lang="fr-FR" sz="2800" dirty="0" smtClean="0"/>
              <a:t>Vous en êtes tellement enthousiaste que vous décrivez l’ordinateur et tous ses composants à votre meilleur ami.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0.gstatic.com/images?q=tbn:ANd9GcTFg4WJPqQobmsMR4PlxYAbbqabfS4TqqUTDYitUhTK21N5Qvr5-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7162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clavier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0.gstatic.com/images?q=tbn:ANd9GcTvOBr8GAWLsH7JRUVx95Hg0ogahIP-YbJ-QdVuKcqZExtAgfG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05000"/>
            <a:ext cx="4800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câble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encrypted-tbn3.gstatic.com/images?q=tbn:ANd9GcSfeNwEqhH_mSMBWeONmDl-yTCWRVurPUz08K2XRdgxxYGh5hMuJ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3778876" cy="371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3"/>
          <p:cNvSpPr>
            <a:spLocks noChangeArrowheads="1"/>
          </p:cNvSpPr>
          <p:nvPr/>
        </p:nvSpPr>
        <p:spPr bwMode="auto">
          <a:xfrm>
            <a:off x="5029200" y="2362200"/>
            <a:ext cx="1295400" cy="990600"/>
          </a:xfrm>
          <a:prstGeom prst="leftArrow">
            <a:avLst>
              <a:gd name="adj1" fmla="val 50000"/>
              <a:gd name="adj2" fmla="val 354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l’écran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419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</a:t>
            </a:r>
            <a:r>
              <a:rPr lang="en-US" sz="4800" b="1" dirty="0" err="1" smtClean="0">
                <a:solidFill>
                  <a:schemeClr val="bg1"/>
                </a:solidFill>
              </a:rPr>
              <a:t>souris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_eVmiE--JbjATrjvfQsYSyE1QcRHYAfptbG0yhDbk6mh-W8T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Webcaméra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1.gstatic.com/images?q=tbn:ANd9GcRNWEyJJ11u18s03KIPNJpCYxI11T8mr1pdXuxktHXDAS0YyRfyg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876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disque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dur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75SY3Yl7g5UzsXMnzD_03QMt3Ky2aenCB39bYPuyWoNxN9jx3j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3124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tour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64101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l’unité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centrale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84</Words>
  <Application>Microsoft Macintosh PowerPoint</Application>
  <PresentationFormat>On-screen Show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Français 3</vt:lpstr>
      <vt:lpstr>Contexte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31</cp:revision>
  <dcterms:modified xsi:type="dcterms:W3CDTF">2014-03-20T18:18:25Z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